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7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2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6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9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7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3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3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6EEE9-6FEB-F244-A14D-2CAB7DA2224C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CEC19-C446-0641-BBCF-A53BBEB1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in the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9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Biological							Radioactivity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7625"/>
            <a:ext cx="3864536" cy="387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252" y="2244953"/>
            <a:ext cx="4047548" cy="3881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5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laboratory experiments are a privilege</a:t>
            </a:r>
          </a:p>
          <a:p>
            <a:r>
              <a:rPr lang="en-US" dirty="0" smtClean="0"/>
              <a:t>If you aren’t safe you </a:t>
            </a:r>
            <a:r>
              <a:rPr lang="en-US" smtClean="0"/>
              <a:t>won’t participate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9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2600"/>
            <a:ext cx="8229600" cy="5969000"/>
          </a:xfrm>
        </p:spPr>
        <p:txBody>
          <a:bodyPr/>
          <a:lstStyle/>
          <a:p>
            <a:r>
              <a:rPr lang="en-US" dirty="0" smtClean="0"/>
              <a:t>Why is lab safety important?</a:t>
            </a:r>
          </a:p>
          <a:p>
            <a:r>
              <a:rPr lang="en-US" dirty="0" smtClean="0"/>
              <a:t>How to dress</a:t>
            </a:r>
          </a:p>
          <a:p>
            <a:pPr lvl="1"/>
            <a:r>
              <a:rPr lang="en-US" dirty="0" smtClean="0"/>
              <a:t>Closed toed shoes</a:t>
            </a:r>
          </a:p>
          <a:p>
            <a:pPr lvl="1"/>
            <a:r>
              <a:rPr lang="en-US" dirty="0" smtClean="0"/>
              <a:t>No really baggy clothing</a:t>
            </a:r>
          </a:p>
          <a:p>
            <a:pPr lvl="1"/>
            <a:r>
              <a:rPr lang="en-US" dirty="0" smtClean="0"/>
              <a:t>Long hair should be pulled back</a:t>
            </a:r>
          </a:p>
          <a:p>
            <a:r>
              <a:rPr lang="en-US" dirty="0" smtClean="0"/>
              <a:t>What should be </a:t>
            </a:r>
            <a:r>
              <a:rPr lang="en-US" dirty="0" smtClean="0"/>
              <a:t>worn</a:t>
            </a:r>
            <a:endParaRPr lang="en-US" dirty="0" smtClean="0"/>
          </a:p>
          <a:p>
            <a:pPr lvl="1"/>
            <a:r>
              <a:rPr lang="en-US" dirty="0" smtClean="0"/>
              <a:t>Goggles need to be </a:t>
            </a:r>
            <a:r>
              <a:rPr lang="en-US" dirty="0" smtClean="0"/>
              <a:t>worn </a:t>
            </a:r>
            <a:r>
              <a:rPr lang="en-US" dirty="0" smtClean="0"/>
              <a:t>with any lab involving chemicals</a:t>
            </a:r>
          </a:p>
          <a:p>
            <a:pPr lvl="1"/>
            <a:r>
              <a:rPr lang="en-US" dirty="0" smtClean="0"/>
              <a:t>Aprons should be </a:t>
            </a:r>
            <a:r>
              <a:rPr lang="en-US" dirty="0" smtClean="0"/>
              <a:t>worn </a:t>
            </a:r>
            <a:r>
              <a:rPr lang="en-US" dirty="0" smtClean="0"/>
              <a:t>when needed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9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symbols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52522"/>
            <a:ext cx="8229600" cy="487364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Clothing Protection					Eye Protection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60667" r="58000" b="22000"/>
          <a:stretch>
            <a:fillRect/>
          </a:stretch>
        </p:blipFill>
        <p:spPr bwMode="auto">
          <a:xfrm>
            <a:off x="457200" y="2014952"/>
            <a:ext cx="3872011" cy="218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16748" r="58000" b="66000"/>
          <a:stretch>
            <a:fillRect/>
          </a:stretch>
        </p:blipFill>
        <p:spPr bwMode="auto">
          <a:xfrm>
            <a:off x="4874077" y="2014952"/>
            <a:ext cx="3890354" cy="218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81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Electrical							Animal Safety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2923"/>
            <a:ext cx="2861037" cy="280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260" y="2252923"/>
            <a:ext cx="3099206" cy="280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31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Open Flame						Flammable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3088"/>
            <a:ext cx="3563973" cy="351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30000" r="41000" b="30000"/>
          <a:stretch>
            <a:fillRect/>
          </a:stretch>
        </p:blipFill>
        <p:spPr bwMode="auto">
          <a:xfrm>
            <a:off x="4801286" y="2343088"/>
            <a:ext cx="3538758" cy="342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0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Hand washing					Sharps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9" t="34000" r="36000" b="36000"/>
          <a:stretch>
            <a:fillRect/>
          </a:stretch>
        </p:blipFill>
        <p:spPr bwMode="auto">
          <a:xfrm>
            <a:off x="457201" y="2469709"/>
            <a:ext cx="3758698" cy="2415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31334" r="37000" b="42000"/>
          <a:stretch>
            <a:fillRect/>
          </a:stretch>
        </p:blipFill>
        <p:spPr bwMode="auto">
          <a:xfrm>
            <a:off x="4729996" y="2858894"/>
            <a:ext cx="3546584" cy="2026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34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Extreme Temperature				Irritant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7952"/>
            <a:ext cx="3722869" cy="3613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848" y="2200383"/>
            <a:ext cx="3621199" cy="362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37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Chemical								Fume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38582"/>
            <a:ext cx="3646253" cy="378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34" y="2338581"/>
            <a:ext cx="3718965" cy="378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97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Toxic								Disposal	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458"/>
            <a:ext cx="3973469" cy="391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817" y="2209458"/>
            <a:ext cx="4196983" cy="391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27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281</TotalTime>
  <Words>73</Words>
  <Application>Microsoft Macintosh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Safety in the lab</vt:lpstr>
      <vt:lpstr>PowerPoint Presentation</vt:lpstr>
      <vt:lpstr>Safety symbols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Bottom Line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in the lab</dc:title>
  <dc:creator>Tess Rosauer-Hamski</dc:creator>
  <cp:lastModifiedBy>Tess Rosauer-Hamski</cp:lastModifiedBy>
  <cp:revision>7</cp:revision>
  <dcterms:created xsi:type="dcterms:W3CDTF">2013-08-17T20:41:12Z</dcterms:created>
  <dcterms:modified xsi:type="dcterms:W3CDTF">2015-08-27T18:20:35Z</dcterms:modified>
</cp:coreProperties>
</file>